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rije v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Vrije v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el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17" name="Ondertitel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nl-NL" smtClean="0"/>
              <a:t>Klik om het opmaakprofiel van de modelondertitel te bewerken</a:t>
            </a:r>
            <a:endParaRPr kumimoji="0" lang="en-US"/>
          </a:p>
        </p:txBody>
      </p:sp>
      <p:sp>
        <p:nvSpPr>
          <p:cNvPr id="30" name="Tijdelijke aanduiding voor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26CFD-1527-437F-9C32-B466CD2E2AF9}" type="datetimeFigureOut">
              <a:rPr lang="nl-NL" smtClean="0"/>
              <a:pPr/>
              <a:t>16-9-2013</a:t>
            </a:fld>
            <a:endParaRPr lang="nl-NL"/>
          </a:p>
        </p:txBody>
      </p:sp>
      <p:sp>
        <p:nvSpPr>
          <p:cNvPr id="19" name="Tijdelijke aanduiding voor voettekst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27" name="Tijdelijke aanduiding voor dianumm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DFC10-5E9D-4FCD-86CF-45402142A93B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26CFD-1527-437F-9C32-B466CD2E2AF9}" type="datetimeFigureOut">
              <a:rPr lang="nl-NL" smtClean="0"/>
              <a:pPr/>
              <a:t>16-9-2013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DFC10-5E9D-4FCD-86CF-45402142A93B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26CFD-1527-437F-9C32-B466CD2E2AF9}" type="datetimeFigureOut">
              <a:rPr lang="nl-NL" smtClean="0"/>
              <a:pPr/>
              <a:t>16-9-2013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DFC10-5E9D-4FCD-86CF-45402142A93B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26CFD-1527-437F-9C32-B466CD2E2AF9}" type="datetimeFigureOut">
              <a:rPr lang="nl-NL" smtClean="0"/>
              <a:pPr/>
              <a:t>16-9-2013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DFC10-5E9D-4FCD-86CF-45402142A93B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rije v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Vrije v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26CFD-1527-437F-9C32-B466CD2E2AF9}" type="datetimeFigureOut">
              <a:rPr lang="nl-NL" smtClean="0"/>
              <a:pPr/>
              <a:t>16-9-2013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DFC10-5E9D-4FCD-86CF-45402142A93B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26CFD-1527-437F-9C32-B466CD2E2AF9}" type="datetimeFigureOut">
              <a:rPr lang="nl-NL" smtClean="0"/>
              <a:pPr/>
              <a:t>16-9-2013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DFC10-5E9D-4FCD-86CF-45402142A93B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5" name="Tijdelijke aanduiding voor inhoud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26CFD-1527-437F-9C32-B466CD2E2AF9}" type="datetimeFigureOut">
              <a:rPr lang="nl-NL" smtClean="0"/>
              <a:pPr/>
              <a:t>16-9-2013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DFC10-5E9D-4FCD-86CF-45402142A93B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26CFD-1527-437F-9C32-B466CD2E2AF9}" type="datetimeFigureOut">
              <a:rPr lang="nl-NL" smtClean="0"/>
              <a:pPr/>
              <a:t>16-9-2013</a:t>
            </a:fld>
            <a:endParaRPr lang="nl-NL"/>
          </a:p>
        </p:txBody>
      </p:sp>
      <p:sp>
        <p:nvSpPr>
          <p:cNvPr id="8" name="Tijdelijke aanduiding voor dianumm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84DFC10-5E9D-4FCD-86CF-45402142A93B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9" name="Tijdelijke aanduiding voor voettekst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26CFD-1527-437F-9C32-B466CD2E2AF9}" type="datetimeFigureOut">
              <a:rPr lang="nl-NL" smtClean="0"/>
              <a:pPr/>
              <a:t>16-9-2013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DFC10-5E9D-4FCD-86CF-45402142A93B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26CFD-1527-437F-9C32-B466CD2E2AF9}" type="datetimeFigureOut">
              <a:rPr lang="nl-NL" smtClean="0"/>
              <a:pPr/>
              <a:t>16-9-2013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B84DFC10-5E9D-4FCD-86CF-45402142A93B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nl-NL" smtClean="0"/>
              <a:t>Klik op het pictogram als u een afbeelding wilt toevoegen</a:t>
            </a:r>
            <a:endParaRPr kumimoji="0" lang="en-US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22426CFD-1527-437F-9C32-B466CD2E2AF9}" type="datetimeFigureOut">
              <a:rPr lang="nl-NL" smtClean="0"/>
              <a:pPr/>
              <a:t>16-9-2013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DFC10-5E9D-4FCD-86CF-45402142A93B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Vrije v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Vrije v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jdelijke aanduiding voor titel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0" name="Tijdelijke aanduiding voor tekst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nl-NL" smtClean="0"/>
              <a:t>Klik om de modelstijlen te bewerken</a:t>
            </a:r>
          </a:p>
          <a:p>
            <a:pPr lvl="1" eaLnBrk="1" latinLnBrk="0" hangingPunct="1"/>
            <a:r>
              <a:rPr kumimoji="0" lang="nl-NL" smtClean="0"/>
              <a:t>Tweede niveau</a:t>
            </a:r>
          </a:p>
          <a:p>
            <a:pPr lvl="2" eaLnBrk="1" latinLnBrk="0" hangingPunct="1"/>
            <a:r>
              <a:rPr kumimoji="0" lang="nl-NL" smtClean="0"/>
              <a:t>Derde niveau</a:t>
            </a:r>
          </a:p>
          <a:p>
            <a:pPr lvl="3" eaLnBrk="1" latinLnBrk="0" hangingPunct="1"/>
            <a:r>
              <a:rPr kumimoji="0" lang="nl-NL" smtClean="0"/>
              <a:t>Vierde niveau</a:t>
            </a:r>
          </a:p>
          <a:p>
            <a:pPr lvl="4" eaLnBrk="1" latinLnBrk="0" hangingPunct="1"/>
            <a:r>
              <a:rPr kumimoji="0" lang="nl-NL" smtClean="0"/>
              <a:t>Vijfde niveau</a:t>
            </a:r>
            <a:endParaRPr kumimoji="0" lang="en-US"/>
          </a:p>
        </p:txBody>
      </p:sp>
      <p:sp>
        <p:nvSpPr>
          <p:cNvPr id="10" name="Tijdelijke aanduiding voor datum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22426CFD-1527-437F-9C32-B466CD2E2AF9}" type="datetimeFigureOut">
              <a:rPr lang="nl-NL" smtClean="0"/>
              <a:pPr/>
              <a:t>16-9-2013</a:t>
            </a:fld>
            <a:endParaRPr lang="nl-NL"/>
          </a:p>
        </p:txBody>
      </p:sp>
      <p:sp>
        <p:nvSpPr>
          <p:cNvPr id="22" name="Tijdelijke aanduiding voor voettekst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18" name="Tijdelijke aanduiding voor dianumm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B84DFC10-5E9D-4FCD-86CF-45402142A93B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2051720" y="1556792"/>
            <a:ext cx="6480048" cy="1752600"/>
          </a:xfrm>
        </p:spPr>
        <p:txBody>
          <a:bodyPr>
            <a:noAutofit/>
          </a:bodyPr>
          <a:lstStyle/>
          <a:p>
            <a:r>
              <a:rPr lang="nl-NL" sz="3600" dirty="0" smtClean="0"/>
              <a:t>Luc </a:t>
            </a:r>
            <a:r>
              <a:rPr lang="nl-NL" sz="3600" dirty="0" smtClean="0"/>
              <a:t>Willems</a:t>
            </a:r>
            <a:endParaRPr lang="nl-NL" sz="3600" dirty="0" smtClean="0"/>
          </a:p>
          <a:p>
            <a:r>
              <a:rPr lang="nl-NL" sz="3600" dirty="0" smtClean="0"/>
              <a:t>17</a:t>
            </a:r>
            <a:endParaRPr lang="nl-NL" sz="3600" dirty="0" smtClean="0"/>
          </a:p>
          <a:p>
            <a:r>
              <a:rPr lang="nl-NL" sz="3600" dirty="0" smtClean="0"/>
              <a:t>Baarn</a:t>
            </a:r>
            <a:endParaRPr lang="nl-NL" sz="3600" dirty="0"/>
          </a:p>
        </p:txBody>
      </p:sp>
      <p:pic>
        <p:nvPicPr>
          <p:cNvPr id="4" name="Afbeelding 3" descr="nederlan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5536" y="332656"/>
            <a:ext cx="5040560" cy="6183946"/>
          </a:xfrm>
          <a:prstGeom prst="rect">
            <a:avLst/>
          </a:prstGeom>
        </p:spPr>
      </p:pic>
      <p:pic>
        <p:nvPicPr>
          <p:cNvPr id="5" name="Afbeelding 4" descr="kies-je-kleur-rood-vierkante-kaart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131840" y="3284984"/>
            <a:ext cx="144016" cy="14401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nl-NL" dirty="0" smtClean="0"/>
              <a:t>Mijn Sportcarrière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2818656" cy="4525963"/>
          </a:xfrm>
        </p:spPr>
        <p:txBody>
          <a:bodyPr/>
          <a:lstStyle/>
          <a:p>
            <a:r>
              <a:rPr lang="nl-NL" u="sng" dirty="0" smtClean="0"/>
              <a:t>Turnen</a:t>
            </a:r>
          </a:p>
          <a:p>
            <a:endParaRPr lang="nl-NL" u="sng" dirty="0" smtClean="0"/>
          </a:p>
          <a:p>
            <a:r>
              <a:rPr lang="nl-NL" u="sng" dirty="0" smtClean="0"/>
              <a:t>Tennis</a:t>
            </a:r>
          </a:p>
          <a:p>
            <a:endParaRPr lang="nl-NL" u="sng" dirty="0" smtClean="0"/>
          </a:p>
          <a:p>
            <a:r>
              <a:rPr lang="nl-NL" u="sng" dirty="0" err="1" smtClean="0"/>
              <a:t>Spinning</a:t>
            </a:r>
            <a:endParaRPr lang="nl-NL" u="sng" dirty="0" smtClean="0"/>
          </a:p>
          <a:p>
            <a:endParaRPr lang="nl-NL" u="sng" dirty="0" smtClean="0"/>
          </a:p>
          <a:p>
            <a:r>
              <a:rPr lang="nl-NL" u="sng" dirty="0" smtClean="0"/>
              <a:t>Waterpolo</a:t>
            </a:r>
            <a:endParaRPr lang="nl-NL" u="sng" dirty="0"/>
          </a:p>
        </p:txBody>
      </p:sp>
      <p:pic>
        <p:nvPicPr>
          <p:cNvPr id="5" name="Tijdelijke aanduiding voor inhoud 4" descr="8674891918_1e09061e05_b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3708400" y="2452911"/>
            <a:ext cx="4216400" cy="2820541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 smtClean="0"/>
              <a:t>Mijn Hobby’s</a:t>
            </a:r>
            <a:endParaRPr lang="nl-NL" dirty="0"/>
          </a:p>
        </p:txBody>
      </p:sp>
      <p:pic>
        <p:nvPicPr>
          <p:cNvPr id="5" name="Tijdelijke aanduiding voor inhoud 4" descr="3151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395536" y="2996952"/>
            <a:ext cx="3657600" cy="2390588"/>
          </a:xfrm>
        </p:spPr>
      </p:pic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nl-NL" dirty="0" smtClean="0"/>
          </a:p>
          <a:p>
            <a:r>
              <a:rPr lang="nl-NL" u="sng" dirty="0" smtClean="0"/>
              <a:t>Gitaar</a:t>
            </a:r>
          </a:p>
          <a:p>
            <a:endParaRPr lang="nl-NL" u="sng" dirty="0" smtClean="0"/>
          </a:p>
          <a:p>
            <a:pPr>
              <a:buNone/>
            </a:pPr>
            <a:endParaRPr lang="nl-NL" u="sng" dirty="0" smtClean="0"/>
          </a:p>
          <a:p>
            <a:pPr>
              <a:buNone/>
            </a:pPr>
            <a:endParaRPr lang="nl-NL" u="sng" dirty="0" smtClean="0"/>
          </a:p>
          <a:p>
            <a:r>
              <a:rPr lang="nl-NL" u="sng" dirty="0" smtClean="0"/>
              <a:t>Wielrennen</a:t>
            </a:r>
            <a:endParaRPr lang="nl-NL" u="sng" dirty="0"/>
          </a:p>
        </p:txBody>
      </p:sp>
      <p:pic>
        <p:nvPicPr>
          <p:cNvPr id="6" name="Afbeelding 5" descr="gitaar-acoustisch-samick-met-stevige-ta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084168" y="1484784"/>
            <a:ext cx="1852737" cy="172613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nl-NL" dirty="0" smtClean="0"/>
              <a:t>Mijn </a:t>
            </a:r>
            <a:r>
              <a:rPr lang="nl-NL" dirty="0" smtClean="0"/>
              <a:t>Kwaliteiten/eigenschappen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u="sng" dirty="0" smtClean="0"/>
              <a:t>HAVO (N&amp;T</a:t>
            </a:r>
            <a:r>
              <a:rPr lang="nl-NL" u="sng" dirty="0" smtClean="0"/>
              <a:t>)</a:t>
            </a:r>
          </a:p>
          <a:p>
            <a:endParaRPr lang="nl-NL" u="sng" dirty="0" smtClean="0"/>
          </a:p>
          <a:p>
            <a:r>
              <a:rPr lang="nl-NL" u="sng" dirty="0" smtClean="0"/>
              <a:t>Behulpzaam, Bescheiden, Eerlijk</a:t>
            </a:r>
          </a:p>
          <a:p>
            <a:endParaRPr lang="nl-NL" u="sng" dirty="0" smtClean="0"/>
          </a:p>
          <a:p>
            <a:r>
              <a:rPr lang="nl-NL" u="sng" dirty="0" smtClean="0"/>
              <a:t>Afspraken nakomend</a:t>
            </a:r>
          </a:p>
          <a:p>
            <a:endParaRPr lang="nl-NL" u="sng" dirty="0" smtClean="0"/>
          </a:p>
          <a:p>
            <a:r>
              <a:rPr lang="nl-NL" u="sng" dirty="0" smtClean="0"/>
              <a:t>Openstaand voor nieuwe dingen</a:t>
            </a:r>
            <a:endParaRPr lang="nl-NL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 smtClean="0"/>
              <a:t>Toekomst &amp; Inspiratie</a:t>
            </a:r>
            <a:endParaRPr lang="nl-NL" dirty="0"/>
          </a:p>
        </p:txBody>
      </p:sp>
      <p:pic>
        <p:nvPicPr>
          <p:cNvPr id="4" name="Tijdelijke aanduiding voor inhoud 3" descr="LogoWadaPlay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547664" y="2132856"/>
            <a:ext cx="5509552" cy="302433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Vragen?</a:t>
            </a:r>
            <a:endParaRPr lang="nl-NL" dirty="0"/>
          </a:p>
        </p:txBody>
      </p:sp>
      <p:pic>
        <p:nvPicPr>
          <p:cNvPr id="4" name="Tijdelijke aanduiding voor inhoud 3" descr="Vraag_faq1-280x28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267744" y="1412776"/>
            <a:ext cx="4320480" cy="432048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chnisch">
  <a:themeElements>
    <a:clrScheme name="Technisch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sch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sch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242</TotalTime>
  <Words>36</Words>
  <Application>Microsoft Office PowerPoint</Application>
  <PresentationFormat>Diavoorstelling (4:3)</PresentationFormat>
  <Paragraphs>28</Paragraphs>
  <Slides>6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7" baseType="lpstr">
      <vt:lpstr>Technisch</vt:lpstr>
      <vt:lpstr>Dia 1</vt:lpstr>
      <vt:lpstr>Mijn Sportcarrière</vt:lpstr>
      <vt:lpstr>Mijn Hobby’s</vt:lpstr>
      <vt:lpstr>Mijn Kwaliteiten/eigenschappen</vt:lpstr>
      <vt:lpstr>Toekomst &amp; Inspiratie</vt:lpstr>
      <vt:lpstr>Vragen?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Luc</dc:creator>
  <cp:lastModifiedBy>Luc</cp:lastModifiedBy>
  <cp:revision>14</cp:revision>
  <dcterms:created xsi:type="dcterms:W3CDTF">2013-09-16T14:21:56Z</dcterms:created>
  <dcterms:modified xsi:type="dcterms:W3CDTF">2013-09-16T20:45:45Z</dcterms:modified>
</cp:coreProperties>
</file>