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6CFD-1527-437F-9C32-B466CD2E2AF9}" type="datetimeFigureOut">
              <a:rPr lang="nl-NL" smtClean="0"/>
              <a:pPr/>
              <a:t>16-9-2013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FC10-5E9D-4FCD-86CF-45402142A93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6CFD-1527-437F-9C32-B466CD2E2AF9}" type="datetimeFigureOut">
              <a:rPr lang="nl-NL" smtClean="0"/>
              <a:pPr/>
              <a:t>16-9-2013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FC10-5E9D-4FCD-86CF-45402142A93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6CFD-1527-437F-9C32-B466CD2E2AF9}" type="datetimeFigureOut">
              <a:rPr lang="nl-NL" smtClean="0"/>
              <a:pPr/>
              <a:t>16-9-2013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FC10-5E9D-4FCD-86CF-45402142A93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6CFD-1527-437F-9C32-B466CD2E2AF9}" type="datetimeFigureOut">
              <a:rPr lang="nl-NL" smtClean="0"/>
              <a:pPr/>
              <a:t>16-9-2013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FC10-5E9D-4FCD-86CF-45402142A93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6CFD-1527-437F-9C32-B466CD2E2AF9}" type="datetimeFigureOut">
              <a:rPr lang="nl-NL" smtClean="0"/>
              <a:pPr/>
              <a:t>16-9-2013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FC10-5E9D-4FCD-86CF-45402142A93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6CFD-1527-437F-9C32-B466CD2E2AF9}" type="datetimeFigureOut">
              <a:rPr lang="nl-NL" smtClean="0"/>
              <a:pPr/>
              <a:t>16-9-2013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FC10-5E9D-4FCD-86CF-45402142A93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6CFD-1527-437F-9C32-B466CD2E2AF9}" type="datetimeFigureOut">
              <a:rPr lang="nl-NL" smtClean="0"/>
              <a:pPr/>
              <a:t>16-9-2013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FC10-5E9D-4FCD-86CF-45402142A93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6CFD-1527-437F-9C32-B466CD2E2AF9}" type="datetimeFigureOut">
              <a:rPr lang="nl-NL" smtClean="0"/>
              <a:pPr/>
              <a:t>16-9-2013</a:t>
            </a:fld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4DFC10-5E9D-4FCD-86CF-45402142A93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6CFD-1527-437F-9C32-B466CD2E2AF9}" type="datetimeFigureOut">
              <a:rPr lang="nl-NL" smtClean="0"/>
              <a:pPr/>
              <a:t>16-9-2013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FC10-5E9D-4FCD-86CF-45402142A93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6CFD-1527-437F-9C32-B466CD2E2AF9}" type="datetimeFigureOut">
              <a:rPr lang="nl-NL" smtClean="0"/>
              <a:pPr/>
              <a:t>16-9-2013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84DFC10-5E9D-4FCD-86CF-45402142A93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2426CFD-1527-437F-9C32-B466CD2E2AF9}" type="datetimeFigureOut">
              <a:rPr lang="nl-NL" smtClean="0"/>
              <a:pPr/>
              <a:t>16-9-2013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FC10-5E9D-4FCD-86CF-45402142A93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rije v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rije v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2426CFD-1527-437F-9C32-B466CD2E2AF9}" type="datetimeFigureOut">
              <a:rPr lang="nl-NL" smtClean="0"/>
              <a:pPr/>
              <a:t>16-9-2013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84DFC10-5E9D-4FCD-86CF-45402142A93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051720" y="1556792"/>
            <a:ext cx="6480048" cy="1752600"/>
          </a:xfrm>
        </p:spPr>
        <p:txBody>
          <a:bodyPr>
            <a:noAutofit/>
          </a:bodyPr>
          <a:lstStyle/>
          <a:p>
            <a:r>
              <a:rPr lang="nl-NL" sz="3600" dirty="0" smtClean="0"/>
              <a:t>Luc </a:t>
            </a:r>
            <a:r>
              <a:rPr lang="nl-NL" sz="3600" dirty="0" smtClean="0"/>
              <a:t>Willems</a:t>
            </a:r>
            <a:endParaRPr lang="nl-NL" sz="3600" dirty="0" smtClean="0"/>
          </a:p>
          <a:p>
            <a:r>
              <a:rPr lang="nl-NL" sz="3600" dirty="0" smtClean="0"/>
              <a:t>17</a:t>
            </a:r>
            <a:endParaRPr lang="nl-NL" sz="3600" dirty="0" smtClean="0"/>
          </a:p>
          <a:p>
            <a:r>
              <a:rPr lang="nl-NL" sz="3600" dirty="0" smtClean="0"/>
              <a:t>Baarn</a:t>
            </a:r>
            <a:endParaRPr lang="nl-NL" sz="3600" dirty="0"/>
          </a:p>
        </p:txBody>
      </p:sp>
      <p:pic>
        <p:nvPicPr>
          <p:cNvPr id="4" name="Afbeelding 3" descr="nederla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5040560" cy="6183946"/>
          </a:xfrm>
          <a:prstGeom prst="rect">
            <a:avLst/>
          </a:prstGeom>
        </p:spPr>
      </p:pic>
      <p:pic>
        <p:nvPicPr>
          <p:cNvPr id="5" name="Afbeelding 4" descr="kies-je-kleur-rood-vierkante-kaa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3284984"/>
            <a:ext cx="144016" cy="144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l-NL" dirty="0" smtClean="0"/>
              <a:t>Mijn Sportcarrière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818656" cy="4525963"/>
          </a:xfrm>
        </p:spPr>
        <p:txBody>
          <a:bodyPr/>
          <a:lstStyle/>
          <a:p>
            <a:r>
              <a:rPr lang="nl-NL" u="sng" dirty="0" smtClean="0"/>
              <a:t>Turnen</a:t>
            </a:r>
          </a:p>
          <a:p>
            <a:endParaRPr lang="nl-NL" u="sng" dirty="0" smtClean="0"/>
          </a:p>
          <a:p>
            <a:r>
              <a:rPr lang="nl-NL" u="sng" dirty="0" smtClean="0"/>
              <a:t>Tennis</a:t>
            </a:r>
          </a:p>
          <a:p>
            <a:endParaRPr lang="nl-NL" u="sng" dirty="0" smtClean="0"/>
          </a:p>
          <a:p>
            <a:r>
              <a:rPr lang="nl-NL" u="sng" dirty="0" err="1" smtClean="0"/>
              <a:t>Spinning</a:t>
            </a:r>
            <a:endParaRPr lang="nl-NL" u="sng" dirty="0" smtClean="0"/>
          </a:p>
          <a:p>
            <a:endParaRPr lang="nl-NL" u="sng" dirty="0" smtClean="0"/>
          </a:p>
          <a:p>
            <a:r>
              <a:rPr lang="nl-NL" u="sng" dirty="0" smtClean="0"/>
              <a:t>Waterpolo</a:t>
            </a:r>
            <a:endParaRPr lang="nl-NL" u="sng" dirty="0"/>
          </a:p>
        </p:txBody>
      </p:sp>
      <p:pic>
        <p:nvPicPr>
          <p:cNvPr id="5" name="Tijdelijke aanduiding voor inhoud 4" descr="8674891918_1e09061e05_b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708400" y="2452911"/>
            <a:ext cx="4216400" cy="28205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Mijn Hobby’s</a:t>
            </a:r>
            <a:endParaRPr lang="nl-NL" dirty="0"/>
          </a:p>
        </p:txBody>
      </p:sp>
      <p:pic>
        <p:nvPicPr>
          <p:cNvPr id="5" name="Tijdelijke aanduiding voor inhoud 4" descr="315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996952"/>
            <a:ext cx="3657600" cy="2390588"/>
          </a:xfrm>
        </p:spPr>
      </p:pic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u="sng" dirty="0" smtClean="0"/>
              <a:t>Gitaar</a:t>
            </a:r>
          </a:p>
          <a:p>
            <a:endParaRPr lang="nl-NL" u="sng" dirty="0" smtClean="0"/>
          </a:p>
          <a:p>
            <a:pPr>
              <a:buNone/>
            </a:pPr>
            <a:endParaRPr lang="nl-NL" u="sng" dirty="0" smtClean="0"/>
          </a:p>
          <a:p>
            <a:pPr>
              <a:buNone/>
            </a:pPr>
            <a:endParaRPr lang="nl-NL" u="sng" dirty="0" smtClean="0"/>
          </a:p>
          <a:p>
            <a:r>
              <a:rPr lang="nl-NL" u="sng" dirty="0" smtClean="0"/>
              <a:t>Wielrennen</a:t>
            </a:r>
            <a:endParaRPr lang="nl-NL" u="sng" dirty="0"/>
          </a:p>
        </p:txBody>
      </p:sp>
      <p:pic>
        <p:nvPicPr>
          <p:cNvPr id="6" name="Afbeelding 5" descr="gitaar-acoustisch-samick-met-stevige-t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1484784"/>
            <a:ext cx="1852737" cy="17261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Mijn </a:t>
            </a:r>
            <a:r>
              <a:rPr lang="nl-NL" dirty="0" smtClean="0"/>
              <a:t>Kwaliteiten/eigenschappen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 smtClean="0"/>
              <a:t>HAVO (N&amp;T</a:t>
            </a:r>
            <a:r>
              <a:rPr lang="nl-NL" u="sng" dirty="0" smtClean="0"/>
              <a:t>)</a:t>
            </a:r>
          </a:p>
          <a:p>
            <a:endParaRPr lang="nl-NL" u="sng" dirty="0" smtClean="0"/>
          </a:p>
          <a:p>
            <a:r>
              <a:rPr lang="nl-NL" u="sng" dirty="0" smtClean="0"/>
              <a:t>Behulpzaam, Bescheiden, Eerlijk</a:t>
            </a:r>
          </a:p>
          <a:p>
            <a:endParaRPr lang="nl-NL" u="sng" dirty="0" smtClean="0"/>
          </a:p>
          <a:p>
            <a:r>
              <a:rPr lang="nl-NL" u="sng" dirty="0" smtClean="0"/>
              <a:t>Afspraken nakomend</a:t>
            </a:r>
          </a:p>
          <a:p>
            <a:endParaRPr lang="nl-NL" u="sng" dirty="0" smtClean="0"/>
          </a:p>
          <a:p>
            <a:r>
              <a:rPr lang="nl-NL" u="sng" dirty="0" smtClean="0"/>
              <a:t>Openstaand voor nieuwe dingen</a:t>
            </a:r>
            <a:endParaRPr lang="nl-NL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Toekomst &amp; Inspiratie</a:t>
            </a:r>
            <a:endParaRPr lang="nl-NL" dirty="0"/>
          </a:p>
        </p:txBody>
      </p:sp>
      <p:pic>
        <p:nvPicPr>
          <p:cNvPr id="4" name="Tijdelijke aanduiding voor inhoud 3" descr="LogoWadaPla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132856"/>
            <a:ext cx="5509552" cy="30243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Vragen?</a:t>
            </a:r>
            <a:endParaRPr lang="nl-NL" dirty="0"/>
          </a:p>
        </p:txBody>
      </p:sp>
      <p:pic>
        <p:nvPicPr>
          <p:cNvPr id="4" name="Tijdelijke aanduiding voor inhoud 3" descr="Vraag_faq1-280x2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412776"/>
            <a:ext cx="4320480" cy="4320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sch">
  <a:themeElements>
    <a:clrScheme name="Technisch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sch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sch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242</TotalTime>
  <Words>36</Words>
  <Application>Microsoft Office PowerPoint</Application>
  <PresentationFormat>Diavoorstelling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Technisch</vt:lpstr>
      <vt:lpstr>Dia 1</vt:lpstr>
      <vt:lpstr>Mijn Sportcarrière</vt:lpstr>
      <vt:lpstr>Mijn Hobby’s</vt:lpstr>
      <vt:lpstr>Mijn Kwaliteiten/eigenschappen</vt:lpstr>
      <vt:lpstr>Toekomst &amp; Inspiratie</vt:lpstr>
      <vt:lpstr>Vragen?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Luc</dc:creator>
  <cp:lastModifiedBy>Luc</cp:lastModifiedBy>
  <cp:revision>14</cp:revision>
  <dcterms:created xsi:type="dcterms:W3CDTF">2013-09-16T14:21:56Z</dcterms:created>
  <dcterms:modified xsi:type="dcterms:W3CDTF">2013-09-16T20:45:45Z</dcterms:modified>
</cp:coreProperties>
</file>